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63" r:id="rId4"/>
    <p:sldId id="259" r:id="rId5"/>
    <p:sldId id="273" r:id="rId6"/>
    <p:sldId id="302" r:id="rId7"/>
    <p:sldId id="292" r:id="rId8"/>
    <p:sldId id="270" r:id="rId9"/>
    <p:sldId id="303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B259-5292-4FF8-AAF6-0FA9977D771C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2D774-DDF4-405C-AE6C-BF2DEA0D3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D774-DDF4-405C-AE6C-BF2DEA0D3C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1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7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2E67-D196-4300-8137-0B22D57456D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2D72-7935-475F-882A-209B7AB19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685800" y="321885"/>
            <a:ext cx="8001000" cy="6000750"/>
          </a:xfrm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HONORING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       EYAK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473460" cy="3566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638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Awa’ahdah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26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 descr="C:\Users\Barclay\Documents\Barclay's Documents\Photos\2011 Fall\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660217" cy="57451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2766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HONORING EYAK Heritage Kit seeks to recognize the voices, heritage, and spiritual journey of the Eyak existence.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0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Main Areas of Interest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394472" cy="4800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500848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EYAK</a:t>
            </a:r>
            <a:r>
              <a:rPr lang="en-US" sz="4000" dirty="0" smtClean="0"/>
              <a:t>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Distinctive </a:t>
            </a:r>
            <a:r>
              <a:rPr lang="en-US" sz="4000" dirty="0" smtClean="0">
                <a:solidFill>
                  <a:srgbClr val="00B050"/>
                </a:solidFill>
              </a:rPr>
              <a:t>EYAK</a:t>
            </a:r>
            <a:r>
              <a:rPr lang="en-US" sz="4000" dirty="0" smtClean="0"/>
              <a:t>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EYAK</a:t>
            </a:r>
            <a:r>
              <a:rPr lang="en-US" sz="4000" dirty="0" smtClean="0"/>
              <a:t> History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55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6927"/>
            <a:ext cx="4992886" cy="66571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</a:rPr>
              <a:t>Who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are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EYAKS?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56000" cy="1083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571" y="609600"/>
            <a:ext cx="6324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When did you first learn or realize that you were Eyak?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How is your Eyak identity important to you?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are you proud of as an Eyak?  What makes you proud to be Eyak?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Has your sense of Eyak identity changed over time?  If so, how?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When and where, if ever, did you hear Eyak spoken?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Why do you feel that the language was lost?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How do you feel about the efforts to revive Eyak?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84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DISTINCTIVE EYAK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943599" cy="7120890"/>
          </a:xfrm>
        </p:spPr>
      </p:pic>
      <p:sp>
        <p:nvSpPr>
          <p:cNvPr id="3" name="Rectangle 2"/>
          <p:cNvSpPr/>
          <p:nvPr/>
        </p:nvSpPr>
        <p:spPr>
          <a:xfrm>
            <a:off x="1981200" y="1143000"/>
            <a:ext cx="495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       - How </a:t>
            </a:r>
            <a:r>
              <a:rPr lang="en-US" sz="2000" b="1" dirty="0">
                <a:solidFill>
                  <a:schemeClr val="bg1"/>
                </a:solidFill>
              </a:rPr>
              <a:t>do you describe being Eyak?</a:t>
            </a: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       - Are </a:t>
            </a:r>
            <a:r>
              <a:rPr lang="en-US" sz="2000" b="1" dirty="0">
                <a:solidFill>
                  <a:schemeClr val="bg1"/>
                </a:solidFill>
              </a:rPr>
              <a:t>there personal or spiritual qualities </a:t>
            </a:r>
            <a:r>
              <a:rPr lang="en-US" sz="2000" b="1" dirty="0" smtClean="0">
                <a:solidFill>
                  <a:schemeClr val="bg1"/>
                </a:solidFill>
              </a:rPr>
              <a:t>             	that </a:t>
            </a:r>
            <a:r>
              <a:rPr lang="en-US" sz="2000" b="1" dirty="0">
                <a:solidFill>
                  <a:schemeClr val="bg1"/>
                </a:solidFill>
              </a:rPr>
              <a:t>define </a:t>
            </a:r>
            <a:r>
              <a:rPr lang="en-US" sz="2000" b="1" dirty="0" smtClean="0">
                <a:solidFill>
                  <a:schemeClr val="bg1"/>
                </a:solidFill>
              </a:rPr>
              <a:t>what </a:t>
            </a:r>
            <a:r>
              <a:rPr lang="en-US" sz="2000" b="1" dirty="0">
                <a:solidFill>
                  <a:schemeClr val="bg1"/>
                </a:solidFill>
              </a:rPr>
              <a:t>it is to be Eyak?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   - Do </a:t>
            </a:r>
            <a:r>
              <a:rPr lang="en-US" sz="2000" b="1" dirty="0">
                <a:solidFill>
                  <a:schemeClr val="bg1"/>
                </a:solidFill>
              </a:rPr>
              <a:t>you know how traditional Eyak  </a:t>
            </a:r>
            <a:r>
              <a:rPr lang="en-US" sz="2000" b="1" dirty="0" smtClean="0">
                <a:solidFill>
                  <a:schemeClr val="bg1"/>
                </a:solidFill>
              </a:rPr>
              <a:t>  	families &amp; villages </a:t>
            </a:r>
            <a:r>
              <a:rPr lang="en-US" sz="2000" b="1" dirty="0">
                <a:solidFill>
                  <a:schemeClr val="bg1"/>
                </a:solidFill>
              </a:rPr>
              <a:t>were organized?  </a:t>
            </a: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           Do </a:t>
            </a:r>
            <a:r>
              <a:rPr lang="en-US" sz="2000" b="1" dirty="0">
                <a:solidFill>
                  <a:schemeClr val="bg1"/>
                </a:solidFill>
              </a:rPr>
              <a:t>you have a family clan? 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           How </a:t>
            </a:r>
            <a:r>
              <a:rPr lang="en-US" sz="2000" b="1" dirty="0">
                <a:solidFill>
                  <a:schemeClr val="bg1"/>
                </a:solidFill>
              </a:rPr>
              <a:t>is your clan determined?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          - Can </a:t>
            </a:r>
            <a:r>
              <a:rPr lang="en-US" sz="2000" b="1" dirty="0">
                <a:solidFill>
                  <a:schemeClr val="bg1"/>
                </a:solidFill>
              </a:rPr>
              <a:t>you recognize Eyak artifacts </a:t>
            </a:r>
            <a:r>
              <a:rPr lang="en-US" sz="2000" b="1" dirty="0" smtClean="0">
                <a:solidFill>
                  <a:schemeClr val="bg1"/>
                </a:solidFill>
              </a:rPr>
              <a:t>  by any clan </a:t>
            </a:r>
            <a:r>
              <a:rPr lang="en-US" sz="2000" b="1" dirty="0">
                <a:solidFill>
                  <a:schemeClr val="bg1"/>
                </a:solidFill>
              </a:rPr>
              <a:t>markings,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distinctive </a:t>
            </a:r>
            <a:r>
              <a:rPr lang="en-US" sz="2000" b="1" dirty="0">
                <a:solidFill>
                  <a:schemeClr val="bg1"/>
                </a:solidFill>
              </a:rPr>
              <a:t>style, or ornament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                  - Are </a:t>
            </a:r>
            <a:r>
              <a:rPr lang="en-US" sz="2000" b="1" dirty="0">
                <a:solidFill>
                  <a:schemeClr val="bg1"/>
                </a:solidFill>
              </a:rPr>
              <a:t>you aware of </a:t>
            </a:r>
            <a:r>
              <a:rPr lang="en-US" sz="2000" b="1" dirty="0" smtClean="0">
                <a:solidFill>
                  <a:schemeClr val="bg1"/>
                </a:solidFill>
              </a:rPr>
              <a:t>goods </a:t>
            </a: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traditionally </a:t>
            </a:r>
            <a:r>
              <a:rPr lang="en-US" sz="2000" b="1" dirty="0">
                <a:solidFill>
                  <a:schemeClr val="bg1"/>
                </a:solidFill>
              </a:rPr>
              <a:t>produced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        by </a:t>
            </a:r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dirty="0" err="1">
                <a:solidFill>
                  <a:schemeClr val="bg1"/>
                </a:solidFill>
              </a:rPr>
              <a:t>Eyaks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Eyak History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45803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32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914400"/>
            <a:ext cx="403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historical events origins shaped our existence in the Chugach Region?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Have you heard any stories about where the </a:t>
            </a:r>
            <a:r>
              <a:rPr lang="en-US" dirty="0" err="1"/>
              <a:t>Eyaks</a:t>
            </a:r>
            <a:r>
              <a:rPr lang="en-US" dirty="0"/>
              <a:t> came from or their role in local history?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Eyak village sites, graves, hunting areas are you aware of?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What were the </a:t>
            </a:r>
            <a:r>
              <a:rPr lang="en-US" dirty="0" err="1"/>
              <a:t>Eyaks</a:t>
            </a:r>
            <a:r>
              <a:rPr lang="en-US" dirty="0"/>
              <a:t>’ relationships with neighboring tribes?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8" y="838200"/>
            <a:ext cx="3189230" cy="50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4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168</Words>
  <Application>Microsoft Office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3 Main Areas of Interest</vt:lpstr>
      <vt:lpstr>       Who  are  the    EYAKS?</vt:lpstr>
      <vt:lpstr> </vt:lpstr>
      <vt:lpstr>DISTINCTIVE EYAK CHARACTERISTICS</vt:lpstr>
      <vt:lpstr>PowerPoint Presentation</vt:lpstr>
      <vt:lpstr>Eyak History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Eyaks</dc:title>
  <dc:creator>admin</dc:creator>
  <cp:lastModifiedBy>Kari Brookover</cp:lastModifiedBy>
  <cp:revision>27</cp:revision>
  <dcterms:created xsi:type="dcterms:W3CDTF">2011-10-13T00:29:27Z</dcterms:created>
  <dcterms:modified xsi:type="dcterms:W3CDTF">2018-07-31T00:38:36Z</dcterms:modified>
</cp:coreProperties>
</file>